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1"/>
  </p:notesMasterIdLst>
  <p:sldIdLst>
    <p:sldId id="1938" r:id="rId2"/>
    <p:sldId id="1935" r:id="rId3"/>
    <p:sldId id="1954" r:id="rId4"/>
    <p:sldId id="1924" r:id="rId5"/>
    <p:sldId id="1940" r:id="rId6"/>
    <p:sldId id="1941" r:id="rId7"/>
    <p:sldId id="1942" r:id="rId8"/>
    <p:sldId id="1943" r:id="rId9"/>
    <p:sldId id="1944" r:id="rId10"/>
    <p:sldId id="1878" r:id="rId11"/>
    <p:sldId id="1946" r:id="rId12"/>
    <p:sldId id="1945" r:id="rId13"/>
    <p:sldId id="1950" r:id="rId14"/>
    <p:sldId id="1951" r:id="rId15"/>
    <p:sldId id="1952" r:id="rId16"/>
    <p:sldId id="1953" r:id="rId17"/>
    <p:sldId id="1947" r:id="rId18"/>
    <p:sldId id="1948" r:id="rId19"/>
    <p:sldId id="194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9"/>
    <p:restoredTop sz="95833"/>
  </p:normalViewPr>
  <p:slideViewPr>
    <p:cSldViewPr snapToGrid="0">
      <p:cViewPr varScale="1">
        <p:scale>
          <a:sx n="108" d="100"/>
          <a:sy n="108" d="100"/>
        </p:scale>
        <p:origin x="6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8/20/23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59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4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3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7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1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68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1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06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3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14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0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Placeholder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Placeholder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5278374" cy="2788920"/>
          </a:xfrm>
        </p:spPr>
        <p:txBody>
          <a:bodyPr/>
          <a:lstStyle/>
          <a:p>
            <a:pPr algn="ctr"/>
            <a:r>
              <a:rPr lang="en-US" dirty="0"/>
              <a:t>Hotel Booking System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450" y="4306824"/>
            <a:ext cx="4591906" cy="102412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By:</a:t>
            </a:r>
          </a:p>
          <a:p>
            <a:pPr algn="ctr"/>
            <a:r>
              <a:rPr lang="en-US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Mohamed Elgamal</a:t>
            </a:r>
            <a:endParaRPr lang="en-US" sz="2200" b="1" dirty="0">
              <a:solidFill>
                <a:schemeClr val="tx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26" name="Picture 2" descr="19,500+ Cartoon Hotel Illustrations, Royalty-Free Vector Graphics &amp; Clip  Art - iStock | Cartoon building">
            <a:extLst>
              <a:ext uri="{FF2B5EF4-FFF2-40B4-BE49-F238E27FC236}">
                <a16:creationId xmlns:a16="http://schemas.microsoft.com/office/drawing/2014/main" id="{28C3FC11-86C1-1E01-C24B-92BBE866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" y="1005840"/>
            <a:ext cx="4591906" cy="459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192B615A-08BC-182B-FC6E-7F8DF152C95B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10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29782ED-0194-158B-D4DA-A3A633B4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29" y="-8959"/>
            <a:ext cx="6097771" cy="686695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9DB0F9-A686-5C5F-1045-FD873CB3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9" y="1331081"/>
            <a:ext cx="3491188" cy="640080"/>
          </a:xfrm>
        </p:spPr>
        <p:txBody>
          <a:bodyPr>
            <a:normAutofit fontScale="90000"/>
          </a:bodyPr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Worker</a:t>
            </a:r>
          </a:p>
        </p:txBody>
      </p:sp>
      <p:pic>
        <p:nvPicPr>
          <p:cNvPr id="7170" name="Picture 2" descr="Hotel Housekeeping Vector Art, Icons, and Graphics for Free Download">
            <a:extLst>
              <a:ext uri="{FF2B5EF4-FFF2-40B4-BE49-F238E27FC236}">
                <a16:creationId xmlns:a16="http://schemas.microsoft.com/office/drawing/2014/main" id="{3FDBB2D8-00D1-54C2-8563-94575F89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447" y="2339296"/>
            <a:ext cx="1111827" cy="25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ech-support - Cartoon Transparent PNG - 1078x1076 - Free Download on  NicePNG">
            <a:extLst>
              <a:ext uri="{FF2B5EF4-FFF2-40B4-BE49-F238E27FC236}">
                <a16:creationId xmlns:a16="http://schemas.microsoft.com/office/drawing/2014/main" id="{E9575842-DDB1-A3A6-D2B1-8AABA6810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0" y="2339296"/>
            <a:ext cx="2327357" cy="243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rtoon Businessman Or Accountant Is Showing Calculator Stock Illustration  - Download Image Now - iStock">
            <a:extLst>
              <a:ext uri="{FF2B5EF4-FFF2-40B4-BE49-F238E27FC236}">
                <a16:creationId xmlns:a16="http://schemas.microsoft.com/office/drawing/2014/main" id="{09189FAA-C161-2AB1-4636-A02FF0EC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99CCCD"/>
              </a:clrFrom>
              <a:clrTo>
                <a:srgbClr val="99CCC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47" y="1651121"/>
            <a:ext cx="2125683" cy="21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3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383" y="1588916"/>
            <a:ext cx="5284025" cy="141554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Worker</a:t>
            </a:r>
            <a:br>
              <a:rPr lang="en-US" sz="4400" dirty="0"/>
            </a:br>
            <a:r>
              <a:rPr lang="en-US" sz="4400" dirty="0"/>
              <a:t>Result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11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5F172BB-4574-61FF-4E88-E6EBFBCA7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08" y="594716"/>
            <a:ext cx="7632792" cy="56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80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2" y="1366707"/>
            <a:ext cx="3491188" cy="64008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User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12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5B5D831-B7F1-0A29-CDC0-F5509D5D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88" y="0"/>
            <a:ext cx="7133112" cy="6872304"/>
          </a:xfrm>
          <a:prstGeom prst="rect">
            <a:avLst/>
          </a:prstGeom>
        </p:spPr>
      </p:pic>
      <p:pic>
        <p:nvPicPr>
          <p:cNvPr id="11" name="Picture 2" descr="Business man cartoon character in smart clothes, office ...">
            <a:extLst>
              <a:ext uri="{FF2B5EF4-FFF2-40B4-BE49-F238E27FC236}">
                <a16:creationId xmlns:a16="http://schemas.microsoft.com/office/drawing/2014/main" id="{6CAFC25F-51C8-5AF8-61DB-0370C690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23" y="2453547"/>
            <a:ext cx="2527147" cy="252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1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22" y="1699216"/>
            <a:ext cx="3491188" cy="64008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Room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13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42" name="Picture 2" descr="Cartoon Bed Images – Browse 86,182 Stock Photos, Vectors, and Video | Adobe  Stock">
            <a:extLst>
              <a:ext uri="{FF2B5EF4-FFF2-40B4-BE49-F238E27FC236}">
                <a16:creationId xmlns:a16="http://schemas.microsoft.com/office/drawing/2014/main" id="{3BB97AF9-0099-7DA0-8855-485A3BD36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69" y="2645531"/>
            <a:ext cx="2809024" cy="228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44DF57-7223-218B-4166-3FF36C94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163" y="8906"/>
            <a:ext cx="8506837" cy="68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1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67" y="1354832"/>
            <a:ext cx="3491188" cy="64008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Food 1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14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66" name="Picture 2" descr="Free Vector | Vector cartoon illustration of a traditional set of fast food  meal">
            <a:extLst>
              <a:ext uri="{FF2B5EF4-FFF2-40B4-BE49-F238E27FC236}">
                <a16:creationId xmlns:a16="http://schemas.microsoft.com/office/drawing/2014/main" id="{91789724-F4BC-5D82-3697-4D8D6D33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CF3"/>
              </a:clrFrom>
              <a:clrTo>
                <a:srgbClr val="FFFC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243" r="6448" b="9690"/>
          <a:stretch/>
        </p:blipFill>
        <p:spPr bwMode="auto">
          <a:xfrm>
            <a:off x="852655" y="2291795"/>
            <a:ext cx="3657600" cy="279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0B027-FC94-808E-6A76-D261EF09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83" y="0"/>
            <a:ext cx="6621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6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15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CA27864-A4FD-07CD-A3D5-A3D7DC7D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00" y="1284450"/>
            <a:ext cx="3491188" cy="64008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Food 2</a:t>
            </a:r>
          </a:p>
        </p:txBody>
      </p:sp>
      <p:pic>
        <p:nvPicPr>
          <p:cNvPr id="12" name="Picture 2" descr="Free Vector | Vector cartoon illustration of a traditional set of fast food  meal">
            <a:extLst>
              <a:ext uri="{FF2B5EF4-FFF2-40B4-BE49-F238E27FC236}">
                <a16:creationId xmlns:a16="http://schemas.microsoft.com/office/drawing/2014/main" id="{452DB898-3100-6086-24C6-70171AAF4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CF3"/>
              </a:clrFrom>
              <a:clrTo>
                <a:srgbClr val="FFFC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243" r="6448" b="9690"/>
          <a:stretch/>
        </p:blipFill>
        <p:spPr bwMode="auto">
          <a:xfrm>
            <a:off x="439700" y="2215992"/>
            <a:ext cx="3469386" cy="264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54E0D20-76B3-D6F1-FC72-BA23B2F8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284450"/>
            <a:ext cx="7772400" cy="48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4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98" y="1022322"/>
            <a:ext cx="3992320" cy="1423994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Entertainment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16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292" name="Picture 4" descr="Active Kids Stock Illustration - Download Image Now - Child, Playful,  Playing - iStock">
            <a:extLst>
              <a:ext uri="{FF2B5EF4-FFF2-40B4-BE49-F238E27FC236}">
                <a16:creationId xmlns:a16="http://schemas.microsoft.com/office/drawing/2014/main" id="{1F01B072-B099-55EC-3C31-1ECEE23C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12" y="2820087"/>
            <a:ext cx="2979573" cy="240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C757C28-136F-9DD9-538F-4EBCD693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354" y="0"/>
            <a:ext cx="724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9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385" y="187627"/>
            <a:ext cx="5284025" cy="141554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User</a:t>
            </a:r>
            <a:br>
              <a:rPr lang="en-US" sz="4400" dirty="0"/>
            </a:br>
            <a:r>
              <a:rPr lang="en-US" sz="4400" dirty="0"/>
              <a:t>Result 1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17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8FC109-A419-A55C-9F7F-7C09CFCD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92" y="0"/>
            <a:ext cx="7339708" cy="6858000"/>
          </a:xfrm>
          <a:prstGeom prst="rect">
            <a:avLst/>
          </a:prstGeom>
        </p:spPr>
      </p:pic>
      <p:pic>
        <p:nvPicPr>
          <p:cNvPr id="9" name="Picture 2" descr="Messi wins World Cup, strengthening his case as greatest of all time - News  - World Cup 2022 - Ahram Online">
            <a:extLst>
              <a:ext uri="{FF2B5EF4-FFF2-40B4-BE49-F238E27FC236}">
                <a16:creationId xmlns:a16="http://schemas.microsoft.com/office/drawing/2014/main" id="{E8CC5DAB-E781-8A2F-4ECC-225E6E3F6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8"/>
          <a:stretch/>
        </p:blipFill>
        <p:spPr bwMode="auto">
          <a:xfrm>
            <a:off x="702120" y="1968333"/>
            <a:ext cx="3666105" cy="314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50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987" y="397096"/>
            <a:ext cx="5284025" cy="141554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User</a:t>
            </a:r>
            <a:br>
              <a:rPr lang="en-US" sz="4400" dirty="0"/>
            </a:br>
            <a:r>
              <a:rPr lang="en-US" sz="4400" dirty="0"/>
              <a:t>Result 2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18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3BE0A-E67B-7C0B-2535-2DEC1CEEC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98" y="2118135"/>
            <a:ext cx="9684801" cy="42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5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192B615A-08BC-182B-FC6E-7F8DF152C95B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19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F7590F-CFE3-DA4F-62D2-71251071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716" y="5967667"/>
            <a:ext cx="4684569" cy="890333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Thank you </a:t>
            </a:r>
            <a:r>
              <a:rPr lang="en-US" sz="4400" dirty="0">
                <a:sym typeface="Wingdings" pitchFamily="2" charset="2"/>
              </a:rPr>
              <a:t></a:t>
            </a:r>
            <a:endParaRPr lang="en-US" sz="4400" dirty="0"/>
          </a:p>
        </p:txBody>
      </p:sp>
      <p:pic>
        <p:nvPicPr>
          <p:cNvPr id="2054" name="Picture 6" descr="lf you have any questions please keep it for yourself I'm not Google &quot;  Poster for Sale by Dylan _43x | Redbubble">
            <a:extLst>
              <a:ext uri="{FF2B5EF4-FFF2-40B4-BE49-F238E27FC236}">
                <a16:creationId xmlns:a16="http://schemas.microsoft.com/office/drawing/2014/main" id="{985B5396-36B7-6240-C046-F5E0006B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FF4"/>
              </a:clrFrom>
              <a:clrTo>
                <a:srgbClr val="EEEF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0687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2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2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079749-C2E9-DFE4-74D9-B31082FDA977}"/>
              </a:ext>
            </a:extLst>
          </p:cNvPr>
          <p:cNvSpPr txBox="1"/>
          <p:nvPr/>
        </p:nvSpPr>
        <p:spPr>
          <a:xfrm>
            <a:off x="529107" y="638758"/>
            <a:ext cx="7367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Hotel Booking System?</a:t>
            </a:r>
          </a:p>
          <a:p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Hotel booking system is a valuable tool for any small hotel. It helps manage room availability, automate the booking process, get insights into guests, and improve security.</a:t>
            </a:r>
            <a:endParaRPr lang="en-EG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C492BA-C573-B11E-981B-20AFCD2C41F6}"/>
              </a:ext>
            </a:extLst>
          </p:cNvPr>
          <p:cNvSpPr txBox="1"/>
          <p:nvPr/>
        </p:nvSpPr>
        <p:spPr>
          <a:xfrm>
            <a:off x="529107" y="3201849"/>
            <a:ext cx="10645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did I do to end the system?</a:t>
            </a:r>
          </a:p>
          <a:p>
            <a:endParaRPr lang="ar-SA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- Searching in the beginning.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- Brain Storming on paper.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- Ask some old-volunteers in the committee.</a:t>
            </a:r>
            <a:endParaRPr lang="en-EG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362" name="Picture 2" descr="Download Hotel 3D Building Royalty-Free Vector Graphic - Pixabay">
            <a:extLst>
              <a:ext uri="{FF2B5EF4-FFF2-40B4-BE49-F238E27FC236}">
                <a16:creationId xmlns:a16="http://schemas.microsoft.com/office/drawing/2014/main" id="{44346B22-9981-FA1C-A500-A280BEC8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91" y="2498125"/>
            <a:ext cx="3390108" cy="40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3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B52C26-8246-EBCA-8DC3-F6258ABD6F7D}"/>
              </a:ext>
            </a:extLst>
          </p:cNvPr>
          <p:cNvSpPr/>
          <p:nvPr/>
        </p:nvSpPr>
        <p:spPr>
          <a:xfrm>
            <a:off x="5383431" y="2342943"/>
            <a:ext cx="140589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b="1" dirty="0"/>
              <a:t>Person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B698BB-2F87-FC81-3541-2A7D028CBC8B}"/>
              </a:ext>
            </a:extLst>
          </p:cNvPr>
          <p:cNvSpPr/>
          <p:nvPr/>
        </p:nvSpPr>
        <p:spPr>
          <a:xfrm>
            <a:off x="5385138" y="3344759"/>
            <a:ext cx="140589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b="1" dirty="0"/>
              <a:t>Account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E4D285-26A4-21B5-DDEE-AC750F317BA2}"/>
              </a:ext>
            </a:extLst>
          </p:cNvPr>
          <p:cNvSpPr/>
          <p:nvPr/>
        </p:nvSpPr>
        <p:spPr>
          <a:xfrm>
            <a:off x="4082204" y="4529399"/>
            <a:ext cx="140589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b="1" dirty="0"/>
              <a:t>CEO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AB35FC-13A3-49CA-D4DF-E49FE699512A}"/>
              </a:ext>
            </a:extLst>
          </p:cNvPr>
          <p:cNvSpPr/>
          <p:nvPr/>
        </p:nvSpPr>
        <p:spPr>
          <a:xfrm>
            <a:off x="1499136" y="4327439"/>
            <a:ext cx="140589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b="1" dirty="0"/>
              <a:t>Supervisor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D77C4-3413-9195-32EB-7A14707CE315}"/>
              </a:ext>
            </a:extLst>
          </p:cNvPr>
          <p:cNvSpPr/>
          <p:nvPr/>
        </p:nvSpPr>
        <p:spPr>
          <a:xfrm>
            <a:off x="9228674" y="4327439"/>
            <a:ext cx="140589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b="1" dirty="0"/>
              <a:t>Worker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E88C90-EF33-0014-C57B-586037206815}"/>
              </a:ext>
            </a:extLst>
          </p:cNvPr>
          <p:cNvSpPr/>
          <p:nvPr/>
        </p:nvSpPr>
        <p:spPr>
          <a:xfrm>
            <a:off x="6652161" y="4529399"/>
            <a:ext cx="140589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b="1" dirty="0"/>
              <a:t>User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90CE27-777B-5930-AC5B-D7D1E8BB5ABE}"/>
              </a:ext>
            </a:extLst>
          </p:cNvPr>
          <p:cNvSpPr/>
          <p:nvPr/>
        </p:nvSpPr>
        <p:spPr>
          <a:xfrm>
            <a:off x="8623836" y="5687609"/>
            <a:ext cx="140589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sz="1400" b="1" dirty="0"/>
              <a:t>Entertainment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FE69AF-2A81-AA55-932E-2D5CDE69CCF4}"/>
              </a:ext>
            </a:extLst>
          </p:cNvPr>
          <p:cNvSpPr/>
          <p:nvPr/>
        </p:nvSpPr>
        <p:spPr>
          <a:xfrm>
            <a:off x="6652161" y="5691419"/>
            <a:ext cx="140589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b="1" dirty="0"/>
              <a:t>Room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E63392-8A1F-B85D-C72B-88E3E3D16F55}"/>
              </a:ext>
            </a:extLst>
          </p:cNvPr>
          <p:cNvSpPr/>
          <p:nvPr/>
        </p:nvSpPr>
        <p:spPr>
          <a:xfrm>
            <a:off x="4680486" y="5691419"/>
            <a:ext cx="140589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b="1" dirty="0"/>
              <a:t>Food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98EAB9-CDBD-58CC-ECF5-1F83CC90FF62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>
            <a:off x="6086376" y="3143043"/>
            <a:ext cx="1707" cy="20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3B2A12-1116-9272-303D-5B6C423C87F2}"/>
              </a:ext>
            </a:extLst>
          </p:cNvPr>
          <p:cNvCxnSpPr>
            <a:cxnSpLocks/>
          </p:cNvCxnSpPr>
          <p:nvPr/>
        </p:nvCxnSpPr>
        <p:spPr>
          <a:xfrm flipH="1">
            <a:off x="5082396" y="3878819"/>
            <a:ext cx="326369" cy="81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48B1D6-A71C-DFE2-8AF9-2663C32EC4F8}"/>
              </a:ext>
            </a:extLst>
          </p:cNvPr>
          <p:cNvCxnSpPr>
            <a:cxnSpLocks/>
          </p:cNvCxnSpPr>
          <p:nvPr/>
        </p:nvCxnSpPr>
        <p:spPr>
          <a:xfrm>
            <a:off x="6665272" y="3694343"/>
            <a:ext cx="483673" cy="90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2480F2-75E1-ACCD-B3C5-AD24022EA922}"/>
              </a:ext>
            </a:extLst>
          </p:cNvPr>
          <p:cNvCxnSpPr>
            <a:cxnSpLocks/>
          </p:cNvCxnSpPr>
          <p:nvPr/>
        </p:nvCxnSpPr>
        <p:spPr>
          <a:xfrm>
            <a:off x="6723574" y="3694343"/>
            <a:ext cx="2498544" cy="63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9923CC-94FA-9650-8CDC-97AC5C08F245}"/>
              </a:ext>
            </a:extLst>
          </p:cNvPr>
          <p:cNvCxnSpPr>
            <a:cxnSpLocks/>
          </p:cNvCxnSpPr>
          <p:nvPr/>
        </p:nvCxnSpPr>
        <p:spPr>
          <a:xfrm flipH="1">
            <a:off x="2881399" y="3694343"/>
            <a:ext cx="2607478" cy="63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299F40-AB48-017E-E7FB-5942A78A0051}"/>
              </a:ext>
            </a:extLst>
          </p:cNvPr>
          <p:cNvCxnSpPr/>
          <p:nvPr/>
        </p:nvCxnSpPr>
        <p:spPr>
          <a:xfrm flipH="1">
            <a:off x="7348550" y="5109924"/>
            <a:ext cx="6556" cy="56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F9AFA1-5954-91E4-9EC7-F698EBCFC74B}"/>
              </a:ext>
            </a:extLst>
          </p:cNvPr>
          <p:cNvCxnSpPr>
            <a:cxnSpLocks/>
          </p:cNvCxnSpPr>
          <p:nvPr/>
        </p:nvCxnSpPr>
        <p:spPr>
          <a:xfrm>
            <a:off x="7972846" y="5058323"/>
            <a:ext cx="656899" cy="63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1AA618-6F29-121C-20D9-678BBF93AEAB}"/>
              </a:ext>
            </a:extLst>
          </p:cNvPr>
          <p:cNvCxnSpPr>
            <a:cxnSpLocks/>
          </p:cNvCxnSpPr>
          <p:nvPr/>
        </p:nvCxnSpPr>
        <p:spPr>
          <a:xfrm flipH="1">
            <a:off x="6060685" y="4987636"/>
            <a:ext cx="846423" cy="70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2079749-C2E9-DFE4-74D9-B31082FDA977}"/>
              </a:ext>
            </a:extLst>
          </p:cNvPr>
          <p:cNvSpPr txBox="1"/>
          <p:nvPr/>
        </p:nvSpPr>
        <p:spPr>
          <a:xfrm>
            <a:off x="2571663" y="733761"/>
            <a:ext cx="704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Hotel Booking System is consisting of 9 classes</a:t>
            </a:r>
            <a:endParaRPr lang="en-EG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84EED8-77EF-38DC-4ECE-61E9E893394A}"/>
              </a:ext>
            </a:extLst>
          </p:cNvPr>
          <p:cNvSpPr/>
          <p:nvPr/>
        </p:nvSpPr>
        <p:spPr>
          <a:xfrm>
            <a:off x="5393055" y="1318633"/>
            <a:ext cx="1405890" cy="8001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b="1" dirty="0"/>
              <a:t>Hotel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119BA-71EE-739E-44C5-B2D3F76945EE}"/>
              </a:ext>
            </a:extLst>
          </p:cNvPr>
          <p:cNvCxnSpPr/>
          <p:nvPr/>
        </p:nvCxnSpPr>
        <p:spPr>
          <a:xfrm>
            <a:off x="6084842" y="2097741"/>
            <a:ext cx="3068" cy="26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52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93" y="1567264"/>
            <a:ext cx="4071178" cy="64008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Person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4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8D84F9F-D4D5-AB68-BB9B-B7F98363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95" y="1119179"/>
            <a:ext cx="8051905" cy="4619641"/>
          </a:xfrm>
          <a:prstGeom prst="rect">
            <a:avLst/>
          </a:prstGeom>
        </p:spPr>
      </p:pic>
      <p:pic>
        <p:nvPicPr>
          <p:cNvPr id="3074" name="Picture 2" descr="Business man cartoon character in smart clothes, office ...">
            <a:extLst>
              <a:ext uri="{FF2B5EF4-FFF2-40B4-BE49-F238E27FC236}">
                <a16:creationId xmlns:a16="http://schemas.microsoft.com/office/drawing/2014/main" id="{872D107B-3C3A-B068-4C0B-1C599259F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23" y="2453547"/>
            <a:ext cx="2527147" cy="252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17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72" y="663637"/>
            <a:ext cx="3326397" cy="1497671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Account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5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E507C63C-3C23-AC2E-25FE-3C458270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337" y="1092170"/>
            <a:ext cx="8850663" cy="46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85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92" y="1185043"/>
            <a:ext cx="3179494" cy="64008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CEO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6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29373C-0EC6-FA05-5A04-A03F2211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86" y="361839"/>
            <a:ext cx="8375314" cy="6134322"/>
          </a:xfrm>
          <a:prstGeom prst="rect">
            <a:avLst/>
          </a:prstGeom>
        </p:spPr>
      </p:pic>
      <p:pic>
        <p:nvPicPr>
          <p:cNvPr id="5122" name="Picture 2" descr="Successful CEO At Work Cartoon Vector Clipart - FriendlyStock">
            <a:extLst>
              <a:ext uri="{FF2B5EF4-FFF2-40B4-BE49-F238E27FC236}">
                <a16:creationId xmlns:a16="http://schemas.microsoft.com/office/drawing/2014/main" id="{741171A2-D7F9-18D0-81B3-F42E72E9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21" y="2242733"/>
            <a:ext cx="2577636" cy="269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6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383" y="1588916"/>
            <a:ext cx="5783283" cy="141554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CEO</a:t>
            </a:r>
            <a:br>
              <a:rPr lang="en-US" sz="4400" dirty="0"/>
            </a:br>
            <a:r>
              <a:rPr lang="en-US" sz="4400" dirty="0"/>
              <a:t>Result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7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F97927C-28BF-8340-70E8-264F069C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35" y="0"/>
            <a:ext cx="6307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4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85" y="1746717"/>
            <a:ext cx="4821224" cy="64008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Supervisor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8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A0C1C11-EBD4-2BED-6A85-CF7A463AA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10" y="0"/>
            <a:ext cx="7239990" cy="5624160"/>
          </a:xfrm>
          <a:prstGeom prst="rect">
            <a:avLst/>
          </a:prstGeom>
        </p:spPr>
      </p:pic>
      <p:pic>
        <p:nvPicPr>
          <p:cNvPr id="8" name="Picture 7" descr="A computer screen with text&#10;&#10;Description automatically generated">
            <a:extLst>
              <a:ext uri="{FF2B5EF4-FFF2-40B4-BE49-F238E27FC236}">
                <a16:creationId xmlns:a16="http://schemas.microsoft.com/office/drawing/2014/main" id="{7042764D-63C4-DD29-EF6E-7AFEACA9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09" y="5552910"/>
            <a:ext cx="7239991" cy="1321231"/>
          </a:xfrm>
          <a:prstGeom prst="rect">
            <a:avLst/>
          </a:prstGeom>
        </p:spPr>
      </p:pic>
      <p:pic>
        <p:nvPicPr>
          <p:cNvPr id="6146" name="Picture 2" descr="Angry Boss Cartoon Images – Browse 8,098 Stock Photos, Vectors, and Video |  Adobe Stock">
            <a:extLst>
              <a:ext uri="{FF2B5EF4-FFF2-40B4-BE49-F238E27FC236}">
                <a16:creationId xmlns:a16="http://schemas.microsoft.com/office/drawing/2014/main" id="{EDF218AB-CDE9-F100-9A32-B61D8866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86" y="2573017"/>
            <a:ext cx="3313216" cy="248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30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383" y="1588916"/>
            <a:ext cx="5284025" cy="1415540"/>
          </a:xfrm>
        </p:spPr>
        <p:txBody>
          <a:bodyPr/>
          <a:lstStyle/>
          <a:p>
            <a:pPr algn="ctr" defTabSz="914400" rtl="1" eaLnBrk="1" latinLnBrk="0" hangingPunct="1">
              <a:spcBef>
                <a:spcPct val="0"/>
              </a:spcBef>
              <a:buNone/>
            </a:pPr>
            <a:r>
              <a:rPr lang="en-US" sz="4400" dirty="0"/>
              <a:t>Class Supervisor</a:t>
            </a:r>
            <a:br>
              <a:rPr lang="en-US" sz="4400" dirty="0"/>
            </a:br>
            <a:r>
              <a:rPr lang="en-US" sz="4400" dirty="0"/>
              <a:t>Result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40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9</a:t>
            </a:fld>
            <a:endParaRPr lang="en-US" sz="14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FE0B064-4761-2B90-6DA8-339314C63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6" y="127769"/>
            <a:ext cx="7014358" cy="66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1579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4.potx" id="{9E9BB963-45A3-4556-B30D-AC91459E9FF6}" vid="{B46082C7-2098-4B63-B68F-AAE9FA161B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powerpoint tutorial</Template>
  <TotalTime>1573</TotalTime>
  <Words>170</Words>
  <Application>Microsoft Macintosh PowerPoint</Application>
  <PresentationFormat>Widescreen</PresentationFormat>
  <Paragraphs>70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Segoe UI</vt:lpstr>
      <vt:lpstr>Segoe UI Semibold</vt:lpstr>
      <vt:lpstr>powerpoint tutorial</vt:lpstr>
      <vt:lpstr>Hotel Booking System</vt:lpstr>
      <vt:lpstr>PowerPoint Presentation</vt:lpstr>
      <vt:lpstr>PowerPoint Presentation</vt:lpstr>
      <vt:lpstr>Class Person</vt:lpstr>
      <vt:lpstr>Class Account</vt:lpstr>
      <vt:lpstr>Class CEO</vt:lpstr>
      <vt:lpstr>Class CEO Result</vt:lpstr>
      <vt:lpstr>Class Supervisor</vt:lpstr>
      <vt:lpstr>Class Supervisor Result</vt:lpstr>
      <vt:lpstr>Class Worker</vt:lpstr>
      <vt:lpstr>Class Worker Result</vt:lpstr>
      <vt:lpstr>Class User</vt:lpstr>
      <vt:lpstr>Class Room</vt:lpstr>
      <vt:lpstr>Class Food 1</vt:lpstr>
      <vt:lpstr>Class Food 2</vt:lpstr>
      <vt:lpstr>Class Entertainment</vt:lpstr>
      <vt:lpstr>Class User Result 1</vt:lpstr>
      <vt:lpstr>Class User Result 2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System</dc:title>
  <dc:creator>Muhammad Youssef Elgamal</dc:creator>
  <cp:lastModifiedBy>Muhammad Youssef Elgamal</cp:lastModifiedBy>
  <cp:revision>6</cp:revision>
  <dcterms:created xsi:type="dcterms:W3CDTF">2023-08-20T20:46:07Z</dcterms:created>
  <dcterms:modified xsi:type="dcterms:W3CDTF">2023-08-21T23:00:02Z</dcterms:modified>
</cp:coreProperties>
</file>